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70838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963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8396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813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タイトルと 縦書きテキスト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縦書きタイトルと 縦書きテキスト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セクション見出し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較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タイトル付きの コンテンツ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タイトル付きの図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2155971"/>
            <a:ext cx="9144000" cy="109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Portfolio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350367"/>
            <a:ext cx="9144000" cy="96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Name:○○○○○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category: ○○ designer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459100" y="4420800"/>
            <a:ext cx="7273800" cy="222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solidFill>
                  <a:srgbClr val="FF0000"/>
                </a:solidFill>
              </a:rPr>
              <a:t>☑ポートフォリオは作品です。お好きなFont、デザインに変更してください。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solidFill>
                  <a:srgbClr val="FF0000"/>
                </a:solidFill>
              </a:rPr>
              <a:t>☑全ページのFontやデザインテイストを統一していますか。</a:t>
            </a:r>
            <a:br>
              <a:rPr lang="en-US" sz="1800">
                <a:solidFill>
                  <a:srgbClr val="FF0000"/>
                </a:solidFill>
              </a:rPr>
            </a:br>
            <a:r>
              <a:rPr lang="en-US" sz="1800">
                <a:solidFill>
                  <a:srgbClr val="FF0000"/>
                </a:solidFill>
              </a:rPr>
              <a:t>☑添付画像はできるだけ高画質のものをご使用ください。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solidFill>
                  <a:srgbClr val="FF0000"/>
                </a:solidFill>
              </a:rPr>
              <a:t>☑応募先の企業雰囲気に合っていますか。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solidFill>
                  <a:srgbClr val="FF0000"/>
                </a:solidFill>
              </a:rPr>
              <a:t>☑見てくれる相手にとって親切なポートフォリオですか。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3691503" y="214123"/>
            <a:ext cx="4085400" cy="6455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192947" y="214123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234916" y="247675"/>
            <a:ext cx="3140100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作品名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234891" y="667497"/>
            <a:ext cx="3331200" cy="33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作品Title : ○○○○○○○○○○</a:t>
            </a:r>
          </a:p>
        </p:txBody>
      </p:sp>
      <p:sp>
        <p:nvSpPr>
          <p:cNvPr id="95" name="Shape 95"/>
          <p:cNvSpPr/>
          <p:nvPr/>
        </p:nvSpPr>
        <p:spPr>
          <a:xfrm>
            <a:off x="192945" y="1159113"/>
            <a:ext cx="3242999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234895" y="1201050"/>
            <a:ext cx="3140099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製作期間</a:t>
            </a:r>
            <a:r>
              <a:rPr lang="en-US">
                <a:solidFill>
                  <a:schemeClr val="lt1"/>
                </a:solidFill>
              </a:rPr>
              <a:t>・制作時間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213918" y="1639691"/>
            <a:ext cx="3331200" cy="51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20XX/00 ～ 20XX/00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○○ヵ月</a:t>
            </a:r>
          </a:p>
        </p:txBody>
      </p:sp>
      <p:sp>
        <p:nvSpPr>
          <p:cNvPr id="98" name="Shape 98"/>
          <p:cNvSpPr/>
          <p:nvPr/>
        </p:nvSpPr>
        <p:spPr>
          <a:xfrm>
            <a:off x="192945" y="2255888"/>
            <a:ext cx="3242999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201309" y="2291650"/>
            <a:ext cx="3140100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主な制作担当</a:t>
            </a:r>
            <a:r>
              <a:rPr lang="en-US">
                <a:solidFill>
                  <a:schemeClr val="lt1"/>
                </a:solidFill>
              </a:rPr>
              <a:t>・領域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234891" y="2762632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 / 図面 / 制作</a:t>
            </a:r>
          </a:p>
        </p:txBody>
      </p:sp>
      <p:sp>
        <p:nvSpPr>
          <p:cNvPr id="101" name="Shape 101"/>
          <p:cNvSpPr/>
          <p:nvPr/>
        </p:nvSpPr>
        <p:spPr>
          <a:xfrm>
            <a:off x="192945" y="3186930"/>
            <a:ext cx="3242999" cy="322799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213938" y="3197200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使用ツール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13918" y="3699860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Illustrator / Photoshop / Indesign</a:t>
            </a:r>
          </a:p>
        </p:txBody>
      </p:sp>
      <p:sp>
        <p:nvSpPr>
          <p:cNvPr id="104" name="Shape 104"/>
          <p:cNvSpPr/>
          <p:nvPr/>
        </p:nvSpPr>
        <p:spPr>
          <a:xfrm>
            <a:off x="192943" y="4114833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234906" y="4133975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作品制作のポイント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213918" y="4636364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コンセプト・工夫した点など</a:t>
            </a:r>
          </a:p>
        </p:txBody>
      </p:sp>
      <p:sp>
        <p:nvSpPr>
          <p:cNvPr id="107" name="Shape 107"/>
          <p:cNvSpPr/>
          <p:nvPr/>
        </p:nvSpPr>
        <p:spPr>
          <a:xfrm>
            <a:off x="7860482" y="214123"/>
            <a:ext cx="4085400" cy="64551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213925" y="5950650"/>
            <a:ext cx="3243000" cy="51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</a:rPr>
              <a:t>※上記以外に必要な情報があれば、自由に追加してください。</a:t>
            </a:r>
          </a:p>
        </p:txBody>
      </p:sp>
      <p:sp>
        <p:nvSpPr>
          <p:cNvPr id="110" name="Shape 110"/>
          <p:cNvSpPr/>
          <p:nvPr/>
        </p:nvSpPr>
        <p:spPr>
          <a:xfrm>
            <a:off x="203443" y="5066033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245406" y="5085175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>
                <a:solidFill>
                  <a:srgbClr val="F3F3F3"/>
                </a:solidFill>
              </a:rPr>
              <a:t>ターゲットユーザー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224418" y="5587564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20代女性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など</a:t>
            </a:r>
          </a:p>
        </p:txBody>
      </p:sp>
      <p:sp>
        <p:nvSpPr>
          <p:cNvPr id="24" name="Shape 121"/>
          <p:cNvSpPr txBox="1"/>
          <p:nvPr/>
        </p:nvSpPr>
        <p:spPr>
          <a:xfrm>
            <a:off x="5697120" y="2618573"/>
            <a:ext cx="5100855" cy="1641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1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サイトPhotoArea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チェック</a:t>
            </a:r>
            <a:r>
              <a:rPr lang="ja-JP" altLang="en-US" dirty="0">
                <a:solidFill>
                  <a:srgbClr val="FF0000"/>
                </a:solidFill>
              </a:rPr>
              <a:t>項目</a:t>
            </a:r>
            <a:endParaRPr lang="en-US" sz="1400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🔳　挿入画像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枚数の制限はありません</a:t>
            </a:r>
            <a:r>
              <a:rPr lang="ja-JP" altLang="en-US" sz="1400" dirty="0" err="1" smtClean="0">
                <a:solidFill>
                  <a:srgbClr val="FF0000"/>
                </a:solidFill>
                <a:sym typeface="Arial"/>
              </a:rPr>
              <a:t>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自由に追加・変更レイアウトしてください。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文字、画像が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小さくな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りすぎないようにしましょう</a:t>
            </a:r>
            <a:r>
              <a:rPr lang="en-US" sz="1400" dirty="0" smtClean="0">
                <a:solidFill>
                  <a:srgbClr val="FF0000"/>
                </a:solidFill>
                <a:sym typeface="Arial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3716844" y="220400"/>
            <a:ext cx="4085399" cy="3191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3716844" y="3479317"/>
            <a:ext cx="4085399" cy="31962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7860482" y="214125"/>
            <a:ext cx="4085400" cy="3191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7860482" y="3473042"/>
            <a:ext cx="4085400" cy="31962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92947" y="214123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234916" y="247675"/>
            <a:ext cx="3140100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作品名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234891" y="667497"/>
            <a:ext cx="3331200" cy="33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作品Title : ○○○○○○○○○○</a:t>
            </a:r>
          </a:p>
        </p:txBody>
      </p:sp>
      <p:sp>
        <p:nvSpPr>
          <p:cNvPr id="125" name="Shape 125"/>
          <p:cNvSpPr/>
          <p:nvPr/>
        </p:nvSpPr>
        <p:spPr>
          <a:xfrm>
            <a:off x="192945" y="1159113"/>
            <a:ext cx="3242999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234895" y="1201050"/>
            <a:ext cx="3140099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製作期間</a:t>
            </a:r>
            <a:r>
              <a:rPr lang="en-US">
                <a:solidFill>
                  <a:schemeClr val="lt1"/>
                </a:solidFill>
              </a:rPr>
              <a:t>・制作時間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13918" y="1639691"/>
            <a:ext cx="3331200" cy="51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20XX/00 ～ 20XX/00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○○ヵ月</a:t>
            </a:r>
          </a:p>
        </p:txBody>
      </p:sp>
      <p:sp>
        <p:nvSpPr>
          <p:cNvPr id="128" name="Shape 128"/>
          <p:cNvSpPr/>
          <p:nvPr/>
        </p:nvSpPr>
        <p:spPr>
          <a:xfrm>
            <a:off x="192945" y="2255888"/>
            <a:ext cx="3242999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201309" y="2291650"/>
            <a:ext cx="3140100" cy="28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主な制作担当</a:t>
            </a:r>
            <a:r>
              <a:rPr lang="en-US">
                <a:solidFill>
                  <a:schemeClr val="lt1"/>
                </a:solidFill>
              </a:rPr>
              <a:t>・領域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234891" y="2762632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 / 図面 / 制作</a:t>
            </a:r>
          </a:p>
        </p:txBody>
      </p:sp>
      <p:sp>
        <p:nvSpPr>
          <p:cNvPr id="131" name="Shape 131"/>
          <p:cNvSpPr/>
          <p:nvPr/>
        </p:nvSpPr>
        <p:spPr>
          <a:xfrm>
            <a:off x="192945" y="3186930"/>
            <a:ext cx="3242999" cy="322799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213938" y="3197200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使用ツール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213918" y="3699860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Illustrator / Photoshop / Indesign</a:t>
            </a:r>
          </a:p>
        </p:txBody>
      </p:sp>
      <p:sp>
        <p:nvSpPr>
          <p:cNvPr id="134" name="Shape 134"/>
          <p:cNvSpPr/>
          <p:nvPr/>
        </p:nvSpPr>
        <p:spPr>
          <a:xfrm>
            <a:off x="192943" y="4114833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234906" y="4133975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作品制作のポイント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213918" y="4636364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コンセプト・工夫した点など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213925" y="5950650"/>
            <a:ext cx="3243000" cy="51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</a:rPr>
              <a:t>※上記以外に必要な情報があれば、自由に追加してください。</a:t>
            </a:r>
          </a:p>
        </p:txBody>
      </p:sp>
      <p:sp>
        <p:nvSpPr>
          <p:cNvPr id="138" name="Shape 138"/>
          <p:cNvSpPr/>
          <p:nvPr/>
        </p:nvSpPr>
        <p:spPr>
          <a:xfrm>
            <a:off x="203443" y="5066033"/>
            <a:ext cx="3243000" cy="32280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245406" y="5085175"/>
            <a:ext cx="31401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>
                <a:solidFill>
                  <a:srgbClr val="F3F3F3"/>
                </a:solidFill>
              </a:rPr>
              <a:t>ターゲットユーザー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224418" y="5587564"/>
            <a:ext cx="3331200" cy="31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20代女性</a:t>
            </a: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など</a:t>
            </a:r>
          </a:p>
        </p:txBody>
      </p:sp>
      <p:sp>
        <p:nvSpPr>
          <p:cNvPr id="26" name="Shape 121"/>
          <p:cNvSpPr txBox="1"/>
          <p:nvPr/>
        </p:nvSpPr>
        <p:spPr>
          <a:xfrm>
            <a:off x="5697120" y="2618573"/>
            <a:ext cx="5100855" cy="1641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1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サイトPhotoArea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チェック</a:t>
            </a:r>
            <a:r>
              <a:rPr lang="ja-JP" altLang="en-US" dirty="0">
                <a:solidFill>
                  <a:srgbClr val="FF0000"/>
                </a:solidFill>
              </a:rPr>
              <a:t>項目</a:t>
            </a:r>
            <a:endParaRPr lang="en-US" sz="1400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🔳　挿入画像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枚数の制限はありません</a:t>
            </a:r>
            <a:r>
              <a:rPr lang="ja-JP" altLang="en-US" sz="1400" dirty="0" err="1" smtClean="0">
                <a:solidFill>
                  <a:srgbClr val="FF0000"/>
                </a:solidFill>
                <a:sym typeface="Arial"/>
              </a:rPr>
              <a:t>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自由に追加・変更レイアウトしてください。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文字、画像が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小さくな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りすぎないようにしましょう</a:t>
            </a:r>
            <a:r>
              <a:rPr lang="en-US" sz="1400" dirty="0" smtClean="0">
                <a:solidFill>
                  <a:srgbClr val="FF0000"/>
                </a:solidFill>
                <a:sym typeface="Arial"/>
              </a:rPr>
              <a:t>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104</Words>
  <Application>Microsoft Office PowerPoint</Application>
  <PresentationFormat>ワイド画面</PresentationFormat>
  <Paragraphs>45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Arial</vt:lpstr>
      <vt:lpstr>Office テーマ</vt:lpstr>
      <vt:lpstr>Portfolio</vt:lpstr>
      <vt:lpstr>作品名</vt:lpstr>
      <vt:lpstr>作品名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</dc:title>
  <cp:lastModifiedBy>吉原明</cp:lastModifiedBy>
  <cp:revision>1</cp:revision>
  <dcterms:modified xsi:type="dcterms:W3CDTF">2016-10-15T04:36:53Z</dcterms:modified>
</cp:coreProperties>
</file>