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69156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2206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8504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3375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タイトルと 縦書きテキスト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縦書きタイトルと 縦書きテキスト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セクション見出し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較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タイトル付きの コンテンツ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タイトル付きの図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2155971"/>
            <a:ext cx="9144000" cy="10939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Portfolio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3350367"/>
            <a:ext cx="9144000" cy="969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Name:○○○○○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Job category: ○○○ engineer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1789611" y="4420790"/>
            <a:ext cx="8612777" cy="222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rgbClr val="FF0000"/>
                </a:solidFill>
              </a:rPr>
              <a:t>☑</a:t>
            </a:r>
            <a:r>
              <a:rPr lang="en-US" sz="1800" dirty="0" err="1">
                <a:solidFill>
                  <a:srgbClr val="FF0000"/>
                </a:solidFill>
              </a:rPr>
              <a:t>ポートフォリオは作品です。お好きなFont、デザインに変更してください</a:t>
            </a:r>
            <a:r>
              <a:rPr lang="en-US" sz="1800" dirty="0">
                <a:solidFill>
                  <a:srgbClr val="FF0000"/>
                </a:solidFill>
              </a:rPr>
              <a:t>。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rgbClr val="FF0000"/>
                </a:solidFill>
              </a:rPr>
              <a:t>☑</a:t>
            </a:r>
            <a:r>
              <a:rPr lang="en-US" sz="1800" dirty="0" err="1">
                <a:solidFill>
                  <a:srgbClr val="FF0000"/>
                </a:solidFill>
              </a:rPr>
              <a:t>全ページのFontやデザインテイストを統一していますか</a:t>
            </a:r>
            <a:r>
              <a:rPr lang="en-US" sz="1800" dirty="0">
                <a:solidFill>
                  <a:srgbClr val="FF0000"/>
                </a:solidFill>
              </a:rPr>
              <a:t>。</a:t>
            </a:r>
            <a:br>
              <a:rPr lang="en-US" sz="1800" dirty="0">
                <a:solidFill>
                  <a:srgbClr val="FF0000"/>
                </a:solidFill>
              </a:rPr>
            </a:br>
            <a:r>
              <a:rPr lang="en-US" sz="1800" dirty="0">
                <a:solidFill>
                  <a:srgbClr val="FF0000"/>
                </a:solidFill>
              </a:rPr>
              <a:t>☑</a:t>
            </a:r>
            <a:r>
              <a:rPr lang="en-US" sz="1800" dirty="0" err="1">
                <a:solidFill>
                  <a:srgbClr val="FF0000"/>
                </a:solidFill>
              </a:rPr>
              <a:t>添付画像はできるだけ高画質のものをご使用ください</a:t>
            </a:r>
            <a:r>
              <a:rPr lang="en-US" sz="1800" dirty="0">
                <a:solidFill>
                  <a:srgbClr val="FF0000"/>
                </a:solidFill>
              </a:rPr>
              <a:t>。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rgbClr val="FF0000"/>
                </a:solidFill>
              </a:rPr>
              <a:t>☑</a:t>
            </a:r>
            <a:r>
              <a:rPr lang="en-US" sz="1800" dirty="0" err="1">
                <a:solidFill>
                  <a:srgbClr val="FF0000"/>
                </a:solidFill>
              </a:rPr>
              <a:t>応募先の企業雰囲気に合っていますか</a:t>
            </a:r>
            <a:r>
              <a:rPr lang="en-US" sz="1800" dirty="0">
                <a:solidFill>
                  <a:srgbClr val="FF0000"/>
                </a:solidFill>
              </a:rPr>
              <a:t>。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rgbClr val="FF0000"/>
                </a:solidFill>
              </a:rPr>
              <a:t>☑</a:t>
            </a:r>
            <a:r>
              <a:rPr lang="en-US" sz="1800" dirty="0" err="1">
                <a:solidFill>
                  <a:srgbClr val="FF0000"/>
                </a:solidFill>
              </a:rPr>
              <a:t>見てくれる相手にとって親切なポートフォリオですか</a:t>
            </a:r>
            <a:r>
              <a:rPr lang="en-US" sz="1800" dirty="0">
                <a:solidFill>
                  <a:srgbClr val="FF0000"/>
                </a:solidFill>
              </a:rPr>
              <a:t>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3691503" y="214123"/>
            <a:ext cx="4085438" cy="645512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7860482" y="214123"/>
            <a:ext cx="4085438" cy="645512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92947" y="214123"/>
            <a:ext cx="3243042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34891" y="247680"/>
            <a:ext cx="1040235" cy="289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サイト名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234891" y="621197"/>
            <a:ext cx="3331128" cy="5824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サイトTitle : ○○○○○○○○○○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URL : https://www.</a:t>
            </a:r>
          </a:p>
        </p:txBody>
      </p:sp>
      <p:sp>
        <p:nvSpPr>
          <p:cNvPr id="97" name="Shape 97"/>
          <p:cNvSpPr/>
          <p:nvPr/>
        </p:nvSpPr>
        <p:spPr>
          <a:xfrm>
            <a:off x="192945" y="1257662"/>
            <a:ext cx="3243042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234891" y="1286691"/>
            <a:ext cx="1472884" cy="331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チーム人数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213918" y="1738240"/>
            <a:ext cx="3331128" cy="634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○○人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（Designer○○人 / Engineer○○人）</a:t>
            </a:r>
          </a:p>
        </p:txBody>
      </p:sp>
      <p:sp>
        <p:nvSpPr>
          <p:cNvPr id="100" name="Shape 100"/>
          <p:cNvSpPr/>
          <p:nvPr/>
        </p:nvSpPr>
        <p:spPr>
          <a:xfrm>
            <a:off x="192945" y="3543576"/>
            <a:ext cx="3243043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201335" y="3579333"/>
            <a:ext cx="1317072" cy="289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主な制作担当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34891" y="4050319"/>
            <a:ext cx="3331128" cy="311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フロントエンド / バックエンド</a:t>
            </a:r>
            <a:r>
              <a:rPr lang="en-US" sz="1200">
                <a:solidFill>
                  <a:schemeClr val="dk1"/>
                </a:solidFill>
              </a:rPr>
              <a:t> / モバイルエンジニア</a:t>
            </a:r>
          </a:p>
        </p:txBody>
      </p:sp>
      <p:sp>
        <p:nvSpPr>
          <p:cNvPr id="103" name="Shape 103"/>
          <p:cNvSpPr/>
          <p:nvPr/>
        </p:nvSpPr>
        <p:spPr>
          <a:xfrm>
            <a:off x="192945" y="4428317"/>
            <a:ext cx="3243043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213917" y="4438594"/>
            <a:ext cx="902811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使用言語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213918" y="4941248"/>
            <a:ext cx="3331128" cy="311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PHP / JavaScript</a:t>
            </a:r>
          </a:p>
        </p:txBody>
      </p:sp>
      <p:sp>
        <p:nvSpPr>
          <p:cNvPr id="106" name="Shape 106"/>
          <p:cNvSpPr/>
          <p:nvPr/>
        </p:nvSpPr>
        <p:spPr>
          <a:xfrm>
            <a:off x="192943" y="5356223"/>
            <a:ext cx="3243044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234890" y="5375358"/>
            <a:ext cx="1980029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サイト作成のポイント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213918" y="5877753"/>
            <a:ext cx="3331128" cy="311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コンセプト・工夫した点など</a:t>
            </a:r>
          </a:p>
        </p:txBody>
      </p:sp>
      <p:sp>
        <p:nvSpPr>
          <p:cNvPr id="109" name="Shape 109"/>
          <p:cNvSpPr/>
          <p:nvPr/>
        </p:nvSpPr>
        <p:spPr>
          <a:xfrm>
            <a:off x="190446" y="2401655"/>
            <a:ext cx="3243042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232392" y="2443600"/>
            <a:ext cx="1040235" cy="289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製作期間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11419" y="2882233"/>
            <a:ext cx="3331128" cy="583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20XX/00 ～ 20XX/00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○○ヵ月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213925" y="6174725"/>
            <a:ext cx="3243000" cy="50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※上記以外に必要な情報があれば、自由に追加してください。</a:t>
            </a:r>
          </a:p>
        </p:txBody>
      </p:sp>
      <p:sp>
        <p:nvSpPr>
          <p:cNvPr id="24" name="Shape 121"/>
          <p:cNvSpPr txBox="1"/>
          <p:nvPr/>
        </p:nvSpPr>
        <p:spPr>
          <a:xfrm>
            <a:off x="5697120" y="2618573"/>
            <a:ext cx="5100855" cy="1641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1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サイトPhotoArea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チェック</a:t>
            </a:r>
            <a:r>
              <a:rPr lang="ja-JP" altLang="en-US" dirty="0">
                <a:solidFill>
                  <a:srgbClr val="FF0000"/>
                </a:solidFill>
              </a:rPr>
              <a:t>項目</a:t>
            </a:r>
            <a:endParaRPr lang="en-US" sz="1400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🔳　挿入画像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枚数の制限はありません</a:t>
            </a:r>
            <a:r>
              <a:rPr lang="ja-JP" altLang="en-US" sz="1400" dirty="0" err="1" smtClean="0">
                <a:solidFill>
                  <a:srgbClr val="FF0000"/>
                </a:solidFill>
                <a:sym typeface="Arial"/>
              </a:rPr>
              <a:t>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自由に追加・変更レイアウトしてください。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文字、画像が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小さくな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りすぎないようにしましょう</a:t>
            </a:r>
            <a:r>
              <a:rPr lang="en-US" sz="1400" dirty="0" smtClean="0">
                <a:solidFill>
                  <a:srgbClr val="FF0000"/>
                </a:solidFill>
                <a:sym typeface="Arial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3716844" y="220400"/>
            <a:ext cx="4085438" cy="31918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3716844" y="3479317"/>
            <a:ext cx="4085438" cy="31962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Shape 119"/>
          <p:cNvSpPr/>
          <p:nvPr/>
        </p:nvSpPr>
        <p:spPr>
          <a:xfrm>
            <a:off x="7860482" y="214125"/>
            <a:ext cx="4085438" cy="31918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7860482" y="3473042"/>
            <a:ext cx="4085438" cy="319620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/>
          <p:nvPr/>
        </p:nvSpPr>
        <p:spPr>
          <a:xfrm>
            <a:off x="5697120" y="2618573"/>
            <a:ext cx="5100855" cy="16418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en-US" sz="1600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サイトPhotoArea</a:t>
            </a:r>
            <a: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チェック</a:t>
            </a:r>
            <a:r>
              <a:rPr lang="ja-JP" altLang="en-US" dirty="0">
                <a:solidFill>
                  <a:srgbClr val="FF0000"/>
                </a:solidFill>
              </a:rPr>
              <a:t>項目</a:t>
            </a:r>
            <a:endParaRPr lang="en-US" sz="1400" dirty="0" smtClean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🔳　挿入画像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枚数の制限はありません</a:t>
            </a:r>
            <a:r>
              <a:rPr lang="ja-JP" altLang="en-US" sz="1400" dirty="0" err="1" smtClean="0">
                <a:solidFill>
                  <a:srgbClr val="FF0000"/>
                </a:solidFill>
                <a:sym typeface="Arial"/>
              </a:rPr>
              <a:t>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自由に追加・変更レイアウトしてください。</a:t>
            </a:r>
            <a:endParaRPr lang="en-US" altLang="ja-JP" sz="1400" dirty="0" smtClean="0">
              <a:solidFill>
                <a:srgbClr val="FF0000"/>
              </a:solidFill>
              <a:sym typeface="Arial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ja-JP" altLang="en-US" dirty="0">
                <a:solidFill>
                  <a:srgbClr val="FF0000"/>
                </a:solidFill>
              </a:rPr>
              <a:t>🔳　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文字、画像が</a:t>
            </a:r>
            <a:r>
              <a:rPr lang="en-US" sz="1400" dirty="0" err="1" smtClean="0">
                <a:solidFill>
                  <a:srgbClr val="FF0000"/>
                </a:solidFill>
                <a:sym typeface="Arial"/>
              </a:rPr>
              <a:t>小さくな</a:t>
            </a:r>
            <a:r>
              <a:rPr lang="ja-JP" altLang="en-US" sz="1400" dirty="0" smtClean="0">
                <a:solidFill>
                  <a:srgbClr val="FF0000"/>
                </a:solidFill>
                <a:sym typeface="Arial"/>
              </a:rPr>
              <a:t>りすぎないようにしましょう</a:t>
            </a:r>
            <a:r>
              <a:rPr lang="en-US" sz="1400" dirty="0" smtClean="0">
                <a:solidFill>
                  <a:srgbClr val="FF0000"/>
                </a:solidFill>
                <a:sym typeface="Arial"/>
              </a:rPr>
              <a:t>。</a:t>
            </a:r>
          </a:p>
        </p:txBody>
      </p:sp>
      <p:sp>
        <p:nvSpPr>
          <p:cNvPr id="122" name="Shape 122"/>
          <p:cNvSpPr/>
          <p:nvPr/>
        </p:nvSpPr>
        <p:spPr>
          <a:xfrm>
            <a:off x="192947" y="214123"/>
            <a:ext cx="3243042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234891" y="247680"/>
            <a:ext cx="1040235" cy="289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サイト名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234891" y="621197"/>
            <a:ext cx="3331128" cy="5824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サイトTitle : ○○○○○○○○○○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URL : https://www.</a:t>
            </a:r>
          </a:p>
        </p:txBody>
      </p:sp>
      <p:sp>
        <p:nvSpPr>
          <p:cNvPr id="125" name="Shape 125"/>
          <p:cNvSpPr/>
          <p:nvPr/>
        </p:nvSpPr>
        <p:spPr>
          <a:xfrm>
            <a:off x="192945" y="1257662"/>
            <a:ext cx="3243042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234891" y="1286691"/>
            <a:ext cx="1472884" cy="331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チーム人数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213918" y="1738240"/>
            <a:ext cx="3331128" cy="634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○○人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（Designer○○人 / Engineer○○人）</a:t>
            </a:r>
          </a:p>
        </p:txBody>
      </p:sp>
      <p:sp>
        <p:nvSpPr>
          <p:cNvPr id="128" name="Shape 128"/>
          <p:cNvSpPr/>
          <p:nvPr/>
        </p:nvSpPr>
        <p:spPr>
          <a:xfrm>
            <a:off x="192945" y="3543576"/>
            <a:ext cx="3243043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201335" y="3579333"/>
            <a:ext cx="1317072" cy="289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主な制作担当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234891" y="4050319"/>
            <a:ext cx="3331128" cy="311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フロントエンド / バックエンド</a:t>
            </a:r>
            <a:r>
              <a:rPr lang="en-US" sz="1200">
                <a:solidFill>
                  <a:schemeClr val="dk1"/>
                </a:solidFill>
              </a:rPr>
              <a:t> / モバイルエンジニア</a:t>
            </a:r>
          </a:p>
        </p:txBody>
      </p:sp>
      <p:sp>
        <p:nvSpPr>
          <p:cNvPr id="131" name="Shape 131"/>
          <p:cNvSpPr/>
          <p:nvPr/>
        </p:nvSpPr>
        <p:spPr>
          <a:xfrm>
            <a:off x="192945" y="4428317"/>
            <a:ext cx="3243043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213917" y="4438594"/>
            <a:ext cx="902811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使用言語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213918" y="4941248"/>
            <a:ext cx="3331128" cy="311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PHP / JavaScript</a:t>
            </a:r>
          </a:p>
        </p:txBody>
      </p:sp>
      <p:sp>
        <p:nvSpPr>
          <p:cNvPr id="134" name="Shape 134"/>
          <p:cNvSpPr/>
          <p:nvPr/>
        </p:nvSpPr>
        <p:spPr>
          <a:xfrm>
            <a:off x="192943" y="5356223"/>
            <a:ext cx="3243044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234890" y="5375358"/>
            <a:ext cx="1980029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サイト作成のポイント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213918" y="5877753"/>
            <a:ext cx="3331128" cy="311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コンセプト・工夫した点など</a:t>
            </a:r>
          </a:p>
        </p:txBody>
      </p:sp>
      <p:sp>
        <p:nvSpPr>
          <p:cNvPr id="137" name="Shape 137"/>
          <p:cNvSpPr/>
          <p:nvPr/>
        </p:nvSpPr>
        <p:spPr>
          <a:xfrm>
            <a:off x="190446" y="2401655"/>
            <a:ext cx="3243042" cy="322772"/>
          </a:xfrm>
          <a:prstGeom prst="rect">
            <a:avLst/>
          </a:prstGeom>
          <a:solidFill>
            <a:srgbClr val="AEABAB"/>
          </a:solidFill>
          <a:ln w="12700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232392" y="2443600"/>
            <a:ext cx="1040235" cy="28921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1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製作期間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211419" y="2882233"/>
            <a:ext cx="3331128" cy="583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20XX/00 ～ 20XX/00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○○ヵ月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213925" y="6174725"/>
            <a:ext cx="3243000" cy="500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</a:rPr>
              <a:t>※上記以外に必要な情報があれば、自由に追加してください。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122</Words>
  <Application>Microsoft Office PowerPoint</Application>
  <PresentationFormat>ワイド画面</PresentationFormat>
  <Paragraphs>49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Arial</vt:lpstr>
      <vt:lpstr>Office テーマ</vt:lpstr>
      <vt:lpstr>Portfolio</vt:lpstr>
      <vt:lpstr>サイト名</vt:lpstr>
      <vt:lpstr>サイト名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</dc:title>
  <cp:lastModifiedBy>吉原明</cp:lastModifiedBy>
  <cp:revision>2</cp:revision>
  <dcterms:modified xsi:type="dcterms:W3CDTF">2016-10-15T04:36:51Z</dcterms:modified>
</cp:coreProperties>
</file>