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90016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863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003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470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タイトルと 縦書きテキスト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縦書きタイトルと 縦書きテキスト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セクション見出し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較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タイトル付きの コンテンツ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タイトル付きの図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2155971"/>
            <a:ext cx="9144000" cy="109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Portfolio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350367"/>
            <a:ext cx="9144000" cy="96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Name:○○○○○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category: </a:t>
            </a:r>
            <a:r>
              <a:rPr lang="en-US"/>
              <a:t>w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eb </a:t>
            </a:r>
            <a:r>
              <a:rPr lang="en-US"/>
              <a:t>d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esigner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459100" y="4420800"/>
            <a:ext cx="7273800" cy="222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solidFill>
                  <a:srgbClr val="FF0000"/>
                </a:solidFill>
              </a:rPr>
              <a:t>☑ポートフォリオは作品です。お好きなFont、デザインに変更してください。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solidFill>
                  <a:srgbClr val="FF0000"/>
                </a:solidFill>
              </a:rPr>
              <a:t>☑全ページのFontやデザインテイストを統一していますか。</a:t>
            </a:r>
            <a:br>
              <a:rPr lang="en-US" sz="1800">
                <a:solidFill>
                  <a:srgbClr val="FF0000"/>
                </a:solidFill>
              </a:rPr>
            </a:br>
            <a:r>
              <a:rPr lang="en-US" sz="1800">
                <a:solidFill>
                  <a:srgbClr val="FF0000"/>
                </a:solidFill>
              </a:rPr>
              <a:t>☑添付画像はできるだけ高画質のものをご使用ください。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solidFill>
                  <a:srgbClr val="FF0000"/>
                </a:solidFill>
              </a:rPr>
              <a:t>☑応募先の企業雰囲気に合っていますか。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solidFill>
                  <a:srgbClr val="FF0000"/>
                </a:solidFill>
              </a:rPr>
              <a:t>☑見てくれる相手にとって親切なポートフォリオですか。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3691503" y="214123"/>
            <a:ext cx="4085400" cy="6455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7860482" y="214123"/>
            <a:ext cx="4085400" cy="6455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192947" y="214123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234916" y="247675"/>
            <a:ext cx="3140100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作品名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234891" y="667497"/>
            <a:ext cx="3331200" cy="33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</a:rPr>
              <a:t>作品Title : ○○○○○○○○○○</a:t>
            </a:r>
          </a:p>
          <a:p>
            <a:pPr lvl="0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200">
                <a:solidFill>
                  <a:schemeClr val="dk1"/>
                </a:solidFill>
              </a:rPr>
              <a:t>URL : https://www.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1200"/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1200"/>
          </a:p>
        </p:txBody>
      </p:sp>
      <p:sp>
        <p:nvSpPr>
          <p:cNvPr id="97" name="Shape 97"/>
          <p:cNvSpPr/>
          <p:nvPr/>
        </p:nvSpPr>
        <p:spPr>
          <a:xfrm>
            <a:off x="213920" y="1370688"/>
            <a:ext cx="3242999" cy="322799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255870" y="1412625"/>
            <a:ext cx="3140099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製作期間</a:t>
            </a:r>
            <a:r>
              <a:rPr lang="en-US">
                <a:solidFill>
                  <a:srgbClr val="FFFFFF"/>
                </a:solidFill>
              </a:rPr>
              <a:t>・制作時間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234893" y="1851266"/>
            <a:ext cx="3331200" cy="51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20XX/00 ～ 20XX/00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○○ヵ月</a:t>
            </a:r>
          </a:p>
        </p:txBody>
      </p:sp>
      <p:sp>
        <p:nvSpPr>
          <p:cNvPr id="100" name="Shape 100"/>
          <p:cNvSpPr/>
          <p:nvPr/>
        </p:nvSpPr>
        <p:spPr>
          <a:xfrm>
            <a:off x="213920" y="2467463"/>
            <a:ext cx="3242999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222284" y="2503225"/>
            <a:ext cx="3140100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主な制作担当</a:t>
            </a:r>
            <a:r>
              <a:rPr lang="en-US">
                <a:solidFill>
                  <a:srgbClr val="FFFFFF"/>
                </a:solidFill>
              </a:rPr>
              <a:t>・領域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255866" y="2974207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/ 図面 / 制作</a:t>
            </a:r>
          </a:p>
        </p:txBody>
      </p:sp>
      <p:sp>
        <p:nvSpPr>
          <p:cNvPr id="103" name="Shape 103"/>
          <p:cNvSpPr/>
          <p:nvPr/>
        </p:nvSpPr>
        <p:spPr>
          <a:xfrm>
            <a:off x="213920" y="3398505"/>
            <a:ext cx="3242999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234913" y="3408775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使用ツール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234893" y="3911435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Illustrator / Photoshop / Indesign</a:t>
            </a:r>
          </a:p>
        </p:txBody>
      </p:sp>
      <p:sp>
        <p:nvSpPr>
          <p:cNvPr id="106" name="Shape 106"/>
          <p:cNvSpPr/>
          <p:nvPr/>
        </p:nvSpPr>
        <p:spPr>
          <a:xfrm>
            <a:off x="213918" y="4326408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255881" y="4345550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作品制作のポイント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234893" y="4847939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コンセプト・工夫した点など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234900" y="6162225"/>
            <a:ext cx="3243000" cy="51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</a:rPr>
              <a:t>※上記以外に必要な情報があれば、自由に追加してください。</a:t>
            </a:r>
          </a:p>
        </p:txBody>
      </p:sp>
      <p:sp>
        <p:nvSpPr>
          <p:cNvPr id="110" name="Shape 110"/>
          <p:cNvSpPr/>
          <p:nvPr/>
        </p:nvSpPr>
        <p:spPr>
          <a:xfrm>
            <a:off x="224418" y="5277608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266381" y="5296750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>
                <a:solidFill>
                  <a:srgbClr val="F3F3F3"/>
                </a:solidFill>
              </a:rPr>
              <a:t>ターゲットユーザー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245393" y="5799139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20代女性など</a:t>
            </a:r>
          </a:p>
        </p:txBody>
      </p:sp>
      <p:sp>
        <p:nvSpPr>
          <p:cNvPr id="24" name="Shape 121"/>
          <p:cNvSpPr txBox="1"/>
          <p:nvPr/>
        </p:nvSpPr>
        <p:spPr>
          <a:xfrm>
            <a:off x="5697120" y="2618573"/>
            <a:ext cx="5100855" cy="1641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1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サイトPhotoArea</a:t>
            </a:r>
            <a: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チェック</a:t>
            </a:r>
            <a:r>
              <a:rPr lang="ja-JP" altLang="en-US" dirty="0">
                <a:solidFill>
                  <a:srgbClr val="FF0000"/>
                </a:solidFill>
              </a:rPr>
              <a:t>項目</a:t>
            </a:r>
            <a:endParaRPr lang="en-US" sz="1400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🔳　挿入画像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枚数の制限はありません</a:t>
            </a:r>
            <a:r>
              <a:rPr lang="ja-JP" altLang="en-US" sz="1400" dirty="0" err="1" smtClean="0">
                <a:solidFill>
                  <a:srgbClr val="FF0000"/>
                </a:solidFill>
                <a:sym typeface="Arial"/>
              </a:rPr>
              <a:t>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自由に追加・変更レイアウトしてください。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文字、画像が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小さくな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りすぎないようにしましょう</a:t>
            </a:r>
            <a:r>
              <a:rPr lang="en-US" sz="1400" dirty="0" smtClean="0">
                <a:solidFill>
                  <a:srgbClr val="FF0000"/>
                </a:solidFill>
                <a:sym typeface="Arial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3716844" y="220400"/>
            <a:ext cx="4085399" cy="3191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3716844" y="3479317"/>
            <a:ext cx="4085399" cy="31962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7860482" y="214125"/>
            <a:ext cx="4085400" cy="3191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7860482" y="3473042"/>
            <a:ext cx="4085400" cy="31962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92947" y="214123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234916" y="247675"/>
            <a:ext cx="3140100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作品名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234891" y="667497"/>
            <a:ext cx="3331200" cy="33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</a:rPr>
              <a:t>作品Title : ○○○○○○○○○○</a:t>
            </a:r>
          </a:p>
          <a:p>
            <a:pPr lvl="0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URL : https://www.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1200"/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1200"/>
          </a:p>
        </p:txBody>
      </p:sp>
      <p:sp>
        <p:nvSpPr>
          <p:cNvPr id="125" name="Shape 125"/>
          <p:cNvSpPr/>
          <p:nvPr/>
        </p:nvSpPr>
        <p:spPr>
          <a:xfrm>
            <a:off x="213920" y="1370688"/>
            <a:ext cx="3242999" cy="322799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255870" y="1412625"/>
            <a:ext cx="3140099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製作期間</a:t>
            </a:r>
            <a:r>
              <a:rPr lang="en-US">
                <a:solidFill>
                  <a:srgbClr val="FFFFFF"/>
                </a:solidFill>
              </a:rPr>
              <a:t>・制作時間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234893" y="1851266"/>
            <a:ext cx="3331200" cy="51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20XX/00 ～ 20XX/00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○○ヵ月</a:t>
            </a:r>
          </a:p>
        </p:txBody>
      </p:sp>
      <p:sp>
        <p:nvSpPr>
          <p:cNvPr id="128" name="Shape 128"/>
          <p:cNvSpPr/>
          <p:nvPr/>
        </p:nvSpPr>
        <p:spPr>
          <a:xfrm>
            <a:off x="213920" y="2467463"/>
            <a:ext cx="3242999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222284" y="2503225"/>
            <a:ext cx="3140100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主な制作担当</a:t>
            </a:r>
            <a:r>
              <a:rPr lang="en-US">
                <a:solidFill>
                  <a:srgbClr val="FFFFFF"/>
                </a:solidFill>
              </a:rPr>
              <a:t>・領域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255866" y="2974207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/ 図面 / 制作</a:t>
            </a:r>
          </a:p>
        </p:txBody>
      </p:sp>
      <p:sp>
        <p:nvSpPr>
          <p:cNvPr id="131" name="Shape 131"/>
          <p:cNvSpPr/>
          <p:nvPr/>
        </p:nvSpPr>
        <p:spPr>
          <a:xfrm>
            <a:off x="213920" y="3398505"/>
            <a:ext cx="3242999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234913" y="3408775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使用ツール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234893" y="3911435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Illustrator / Photoshop / Indesign</a:t>
            </a:r>
          </a:p>
        </p:txBody>
      </p:sp>
      <p:sp>
        <p:nvSpPr>
          <p:cNvPr id="134" name="Shape 134"/>
          <p:cNvSpPr/>
          <p:nvPr/>
        </p:nvSpPr>
        <p:spPr>
          <a:xfrm>
            <a:off x="213918" y="4326408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255881" y="4345550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作品制作のポイント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234893" y="4847939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コンセプト・工夫した点など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234900" y="6162225"/>
            <a:ext cx="3243000" cy="51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</a:rPr>
              <a:t>※上記以外に必要な情報があれば、自由に追加してください。</a:t>
            </a:r>
          </a:p>
        </p:txBody>
      </p:sp>
      <p:sp>
        <p:nvSpPr>
          <p:cNvPr id="138" name="Shape 138"/>
          <p:cNvSpPr/>
          <p:nvPr/>
        </p:nvSpPr>
        <p:spPr>
          <a:xfrm>
            <a:off x="224418" y="5277608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266381" y="5296750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>
                <a:solidFill>
                  <a:srgbClr val="F3F3F3"/>
                </a:solidFill>
              </a:rPr>
              <a:t>ターゲットユーザー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245393" y="5799139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20代女性など</a:t>
            </a:r>
          </a:p>
        </p:txBody>
      </p:sp>
      <p:sp>
        <p:nvSpPr>
          <p:cNvPr id="26" name="Shape 121"/>
          <p:cNvSpPr txBox="1"/>
          <p:nvPr/>
        </p:nvSpPr>
        <p:spPr>
          <a:xfrm>
            <a:off x="5697120" y="2618573"/>
            <a:ext cx="5100855" cy="1641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1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サイトPhotoArea</a:t>
            </a:r>
            <a: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チェック</a:t>
            </a:r>
            <a:r>
              <a:rPr lang="ja-JP" altLang="en-US" dirty="0">
                <a:solidFill>
                  <a:srgbClr val="FF0000"/>
                </a:solidFill>
              </a:rPr>
              <a:t>項目</a:t>
            </a:r>
            <a:endParaRPr lang="en-US" sz="1400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🔳　挿入画像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枚数の制限はありません</a:t>
            </a:r>
            <a:r>
              <a:rPr lang="ja-JP" altLang="en-US" sz="1400" dirty="0" err="1" smtClean="0">
                <a:solidFill>
                  <a:srgbClr val="FF0000"/>
                </a:solidFill>
                <a:sym typeface="Arial"/>
              </a:rPr>
              <a:t>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自由に追加・変更レイアウトしてください。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文字、画像が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小さくな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りすぎないようにしましょう</a:t>
            </a:r>
            <a:r>
              <a:rPr lang="en-US" sz="1400" dirty="0" smtClean="0">
                <a:solidFill>
                  <a:srgbClr val="FF0000"/>
                </a:solidFill>
                <a:sym typeface="Arial"/>
              </a:rPr>
              <a:t>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116</Words>
  <Application>Microsoft Office PowerPoint</Application>
  <PresentationFormat>ワイド画面</PresentationFormat>
  <Paragraphs>47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Arial</vt:lpstr>
      <vt:lpstr>Office テーマ</vt:lpstr>
      <vt:lpstr>Portfolio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</dc:title>
  <cp:lastModifiedBy>吉原明</cp:lastModifiedBy>
  <cp:revision>1</cp:revision>
  <dcterms:modified xsi:type="dcterms:W3CDTF">2016-10-15T04:36:50Z</dcterms:modified>
</cp:coreProperties>
</file>